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4" r:id="rId2"/>
    <p:sldId id="303" r:id="rId3"/>
    <p:sldId id="300" r:id="rId4"/>
    <p:sldId id="301" r:id="rId5"/>
    <p:sldId id="264" r:id="rId6"/>
  </p:sldIdLst>
  <p:sldSz cx="9144000" cy="6858000" type="screen4x3"/>
  <p:notesSz cx="10020300" cy="688816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49A2C5F-0958-4EF3-BE26-18BFC0CC1645}">
          <p14:sldIdLst>
            <p14:sldId id="274"/>
            <p14:sldId id="303"/>
            <p14:sldId id="300"/>
            <p14:sldId id="301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C368329-8247-42B5-867C-8446A40676EE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B338A9F-A9D8-488E-AF0C-193FC6D93DA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549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643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21F0FAC-BFCE-4B1F-80D4-3F0EF6D7B7B2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6431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29F7EA9-3ED5-4908-BC7C-2FE604C573D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57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1E8BBA3-9E47-45B2-9A9F-4FD0FD25447F}" type="datetimeFigureOut">
              <a:rPr lang="es-AR" smtClean="0"/>
              <a:t>14/09/2022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7B94CE-6B32-45BB-A793-74AC9229A303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03847" y="5085184"/>
            <a:ext cx="566392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i="1" dirty="0" smtClean="0">
                <a:solidFill>
                  <a:schemeClr val="tx1"/>
                </a:solidFill>
              </a:rPr>
              <a:t>DEFENSA CIVIL PROVINCIAL</a:t>
            </a:r>
            <a:endParaRPr lang="es-AR" sz="3200" i="1" dirty="0">
              <a:solidFill>
                <a:schemeClr val="tx1"/>
              </a:solidFill>
            </a:endParaRPr>
          </a:p>
        </p:txBody>
      </p:sp>
      <p:pic>
        <p:nvPicPr>
          <p:cNvPr id="7" name="6 Marcador de posición de imagen" descr="anigif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131839" y="609600"/>
            <a:ext cx="5735935" cy="4267200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1772816"/>
            <a:ext cx="3131840" cy="1584176"/>
          </a:xfrm>
        </p:spPr>
        <p:txBody>
          <a:bodyPr>
            <a:normAutofit/>
          </a:bodyPr>
          <a:lstStyle/>
          <a:p>
            <a:pPr algn="ctr"/>
            <a:r>
              <a:rPr lang="es-AR" sz="2400" b="1" i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DEPARTAMENTO DE OPERACIONES</a:t>
            </a:r>
            <a:endParaRPr lang="es-AR" sz="2400" b="1" i="1" dirty="0">
              <a:ln w="19050">
                <a:solidFill>
                  <a:srgbClr val="00B0F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3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13" y="2143847"/>
            <a:ext cx="16271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9" y="404664"/>
            <a:ext cx="16271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/>
          </a:bodyPr>
          <a:lstStyle/>
          <a:p>
            <a:r>
              <a:rPr lang="es-AR" b="1" i="1" dirty="0" smtClean="0"/>
              <a:t>Ruta 12 y Ruta 43</a:t>
            </a:r>
            <a:endParaRPr lang="es-AR" b="1" i="1" dirty="0"/>
          </a:p>
        </p:txBody>
      </p:sp>
      <p:sp>
        <p:nvSpPr>
          <p:cNvPr id="3" name="2 Subtítulo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280920" cy="4968552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Ruta 12 y Ruta 43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Pacheco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1041- Ex balanza (sanitarios), DES 107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1045- Entrada a Santa Ana. Ambulancia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1048- Escampado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1050- Punta Santa Ana (bom.vol. De Santa Ana)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Km1052- Estación HB.(ambulancia, puestos)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1057- Boquerón (bom.vol. De Paso de la Patria y Salud </a:t>
            </a:r>
            <a:r>
              <a:rPr lang="es-AR" sz="1600" dirty="0"/>
              <a:t>P</a:t>
            </a:r>
            <a:r>
              <a:rPr lang="es-AR" sz="1600" dirty="0" smtClean="0"/>
              <a:t>ublica)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1061- Entrada a San Cosme. Salud Publica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1065-(Estancia don Marcos</a:t>
            </a:r>
            <a:r>
              <a:rPr lang="es-AR" sz="1600" dirty="0"/>
              <a:t>). Salud Publica</a:t>
            </a:r>
            <a:endParaRPr lang="es-AR" sz="1600" dirty="0" smtClean="0"/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1068- (puestos sanitarios)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1070- Virgen del </a:t>
            </a:r>
            <a:r>
              <a:rPr lang="es-AR" sz="1600" dirty="0"/>
              <a:t>Rosario. Salud Publica</a:t>
            </a:r>
            <a:endParaRPr lang="es-AR" sz="1600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1072- Parador del </a:t>
            </a:r>
            <a:r>
              <a:rPr lang="es-AR" sz="1600" dirty="0"/>
              <a:t>Peregrino. Salud Publica</a:t>
            </a:r>
            <a:endParaRPr lang="es-AR" sz="1600" dirty="0" smtClean="0"/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1076- Puerto Gonzales(bom.vol  de Paso de la Patria y </a:t>
            </a:r>
            <a:r>
              <a:rPr lang="es-AR" sz="1600" dirty="0"/>
              <a:t>S</a:t>
            </a:r>
            <a:r>
              <a:rPr lang="es-AR" sz="1600" dirty="0" smtClean="0"/>
              <a:t>alud Publica)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1077- Voluntarios </a:t>
            </a:r>
            <a:r>
              <a:rPr lang="es-AR" sz="1600" dirty="0"/>
              <a:t>S</a:t>
            </a:r>
            <a:r>
              <a:rPr lang="es-AR" sz="1600" dirty="0" smtClean="0"/>
              <a:t>agrado </a:t>
            </a:r>
            <a:r>
              <a:rPr lang="es-AR" sz="1600" dirty="0"/>
              <a:t>C</a:t>
            </a:r>
            <a:r>
              <a:rPr lang="es-AR" sz="1600" dirty="0" smtClean="0"/>
              <a:t>orazón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1081-Cartel de Virgen de Itati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1600" dirty="0" smtClean="0"/>
              <a:t>Km 1082- </a:t>
            </a:r>
            <a:r>
              <a:rPr lang="es-AR" sz="1600" dirty="0"/>
              <a:t>R</a:t>
            </a:r>
            <a:r>
              <a:rPr lang="es-AR" sz="1600" dirty="0" smtClean="0"/>
              <a:t>amada </a:t>
            </a:r>
            <a:r>
              <a:rPr lang="es-AR" sz="1600" dirty="0"/>
              <a:t>P</a:t>
            </a:r>
            <a:r>
              <a:rPr lang="es-AR" sz="1600" dirty="0" smtClean="0"/>
              <a:t>aso(puestos sanitarios y carpa de contención)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36604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smtClean="0"/>
              <a:t>Ruta 89</a:t>
            </a:r>
            <a:endParaRPr lang="es-AR" b="1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1362120" y="1700808"/>
            <a:ext cx="7474032" cy="45720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 smtClean="0"/>
              <a:t>Cruz roja (principio de ripio)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/>
              <a:t>a</a:t>
            </a:r>
            <a:r>
              <a:rPr lang="es-AR" sz="1800" dirty="0" smtClean="0"/>
              <a:t> 3 Km, Scouts  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 smtClean="0"/>
              <a:t>Ruta 1 y 89 Voluntarios Civiles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 smtClean="0"/>
              <a:t>Gruta (dispositivo completo)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 smtClean="0"/>
              <a:t>Matadero municipal ( Voluntarios de la Municipalidad de Itati)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 smtClean="0"/>
              <a:t>Bomberos Voluntarios de Itati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s-AR" sz="1800" dirty="0" smtClean="0"/>
              <a:t>Voluntarios </a:t>
            </a:r>
            <a:r>
              <a:rPr lang="es-AR" sz="1800" dirty="0"/>
              <a:t>C</a:t>
            </a:r>
            <a:r>
              <a:rPr lang="es-AR" sz="1800" dirty="0" smtClean="0"/>
              <a:t>iviles</a:t>
            </a:r>
          </a:p>
          <a:p>
            <a:pPr marL="514350" indent="-514350" algn="ctr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s-AR" sz="1600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s-AR" sz="1600" dirty="0" smtClean="0"/>
          </a:p>
          <a:p>
            <a:pPr algn="ctr"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AR" sz="2000" dirty="0" smtClean="0"/>
              <a:t>Plaza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s-AR" sz="2000" dirty="0" smtClean="0"/>
              <a:t>                                                      Salud Publica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s-AR" sz="2000" dirty="0" smtClean="0"/>
              <a:t>                                                      Cruz Roja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426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 Imagen" descr="logo defens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326" y="609600"/>
            <a:ext cx="108521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200"/>
            <a:ext cx="1622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4" y="98098"/>
            <a:ext cx="8890742" cy="664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188640"/>
            <a:ext cx="16271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9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1017</TotalTime>
  <Words>194</Words>
  <Application>Microsoft Office PowerPoint</Application>
  <PresentationFormat>Presentación en pantalla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Civil</vt:lpstr>
      <vt:lpstr>DEFENSA CIVIL PROVINCIAL</vt:lpstr>
      <vt:lpstr>Presentación de PowerPoint</vt:lpstr>
      <vt:lpstr>Ruta 12 y Ruta 43</vt:lpstr>
      <vt:lpstr>Ruta 89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Suarez</dc:creator>
  <cp:lastModifiedBy>Mariana Suarez</cp:lastModifiedBy>
  <cp:revision>65</cp:revision>
  <cp:lastPrinted>2019-09-12T15:00:27Z</cp:lastPrinted>
  <dcterms:created xsi:type="dcterms:W3CDTF">2017-07-03T12:57:45Z</dcterms:created>
  <dcterms:modified xsi:type="dcterms:W3CDTF">2022-09-14T11:51:19Z</dcterms:modified>
</cp:coreProperties>
</file>