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5" r:id="rId7"/>
    <p:sldId id="260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B7A4-7437-442D-BB89-7BECC4E80674}" type="datetimeFigureOut">
              <a:rPr lang="es-AR" smtClean="0"/>
              <a:t>10/06/2015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645B-F5A9-4E6C-82E5-239B7DC0CA7F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4" name="3 Imagen" descr="amar1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pic>
          <p:nvPicPr>
            <p:cNvPr id="5" name="4 Imagen" descr="ñemu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21" l="0" r="99240">
                          <a14:foregroundMark x1="65779" y1="54545" x2="51711" y2="42424"/>
                          <a14:foregroundMark x1="34601" y1="41667" x2="15589" y2="382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7743" y="1643050"/>
              <a:ext cx="4663991" cy="4681724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899592" y="476672"/>
            <a:ext cx="7488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/>
              <a:t>Colecta </a:t>
            </a:r>
            <a:r>
              <a:rPr lang="es-AR" sz="3200" b="1" i="1" dirty="0"/>
              <a:t>Diocesana Anual Ñemuasâi del 1%</a:t>
            </a:r>
          </a:p>
          <a:p>
            <a:pPr algn="ctr"/>
            <a:r>
              <a:rPr lang="es-AR" sz="2400" dirty="0"/>
              <a:t>Arquidiócesis de Corrientes</a:t>
            </a:r>
          </a:p>
          <a:p>
            <a:pPr algn="ctr"/>
            <a:r>
              <a:rPr lang="es-AR" dirty="0"/>
              <a:t>www.arzcorrientes.org.ar/arzctes@yahoo.co m.ar</a:t>
            </a:r>
          </a:p>
          <a:p>
            <a:endParaRPr lang="es-A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ma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476672"/>
            <a:ext cx="778674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 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desde muy peque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creamos en nuestros ni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una conciencia solidaria, sin duda ser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mejores personas cuando lleguen a adultos, y si logramos que sean mejores personas, habr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menos desigualdad.</a:t>
            </a:r>
            <a:endParaRPr kumimoji="0" lang="es-AR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94" y="3056960"/>
            <a:ext cx="3378498" cy="333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8956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653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89221"/>
            <a:ext cx="817756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Actividad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Stout" pitchFamily="18" charset="0"/>
                <a:ea typeface="Calibri" pitchFamily="34" charset="0"/>
                <a:cs typeface="Arial" pitchFamily="34" charset="0"/>
              </a:rPr>
              <a:t>SOPA 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Stout" pitchFamily="18" charset="0"/>
                <a:ea typeface="Calibri" pitchFamily="34" charset="0"/>
                <a:cs typeface="Arial" pitchFamily="34" charset="0"/>
              </a:rPr>
              <a:t>DE LOS BUENOS DESEOS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 juego est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destinado a los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y a sus respectivas familias. Se basa en la historia de la "Sopa de los buenos deseos", donde una comunidad entera dona los ingredientes a ollas gigantes que alimenta a todos. 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712989"/>
            <a:ext cx="40909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653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9835" y="62068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pide a cada ni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que lleve su ingrediente (cartita con un dibujo y una frase, cada ingrediente estar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relacionado con una verdura del color de la sala) para preparar la gran sopa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301990"/>
            <a:ext cx="40909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149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653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Habr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dos ollas urnas gigantes, una para los ingredientes de los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y otra para el aporte de los adultos.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adultos (padres que acompa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 a los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os) llevar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tambi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otro ingrediente (aporte monetario).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Cuando los alumnos concurran al jard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en el momento de la formaci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cada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junto con su padre o madre pondr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los ingredientes respectivos en las ollas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1" y="2935812"/>
            <a:ext cx="40909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659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653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250575"/>
            <a:ext cx="86409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adultos siempre con el mensaje de que cuanto m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colaboremos m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rica saldr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 sopa.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Una vez que la sopa ya est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lista, se llevar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la sopa de los buenos deseos al Hospital de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(Agosto mes de la colecta, mes que se festeja d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del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o), que ser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 todas las cartitas con dibujos, entregando mensajes de solidaridad, de aliento, de 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nimos al ni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enfermo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79346"/>
            <a:ext cx="40909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8797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653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548680"/>
            <a:ext cx="792961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recompensa en este juego es que cada ni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trajo un ingrediente con un mensaje para compartir y est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orgullosos de la ayuda al pr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jimo. Y para los padres la satisfacci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haber sido solidarios, y de trabajar conjuntamente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jard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n- familia -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comunidad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0909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55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653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619906"/>
            <a:ext cx="7929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Cada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tambi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puede recibir una tarjeta de un coraz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feliz,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ya que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hicieron una buena obra de coraz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entregando el mensaje de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aliento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haciendo resaltar con ese coraz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que se sientan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orgullosos 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haber ayudado y tambi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motiva al resto de sus pares a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 mismo.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15548"/>
            <a:ext cx="40909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153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3 Imagen" descr="circular-amarill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4 Imagen" descr="marco-del-vector-de-las-frutas-y-verdura-2250743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786" y="214290"/>
              <a:ext cx="7643866" cy="6429420"/>
            </a:xfrm>
            <a:prstGeom prst="rect">
              <a:avLst/>
            </a:prstGeom>
          </p:spPr>
        </p:pic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3042" y="836712"/>
            <a:ext cx="58579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 es la receta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una exquisita sopa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de ingredientes contiene 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Verduras con dedicatorias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43174" y="1844824"/>
            <a:ext cx="41433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primera es la zanahoria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te desea una pronta mejora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Cubierta de abrazos y besos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llenen de alegría tus horas</a:t>
            </a: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28860" y="2852936"/>
            <a:ext cx="4643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segunda es la acelga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desea que nada te duela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con una pizca de mimos te consuela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 con caricias te da fuerzas</a:t>
            </a: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488" y="3861048"/>
            <a:ext cx="371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Tambi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est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el zapallo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viene con su amigo el apio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 abrigarte el coraz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Todos los días del año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214546" y="4869160"/>
            <a:ext cx="47863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queda preparada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sopa de los buenos deseos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brindar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 c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lidos gestos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Amor, salud y buen provecho.</a:t>
            </a: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3" grpId="0"/>
      <p:bldP spid="20484" grpId="0"/>
      <p:bldP spid="20485" grpId="0"/>
      <p:bldP spid="204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50601-WA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0172">
            <a:off x="379523" y="551369"/>
            <a:ext cx="3071834" cy="336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IMG-20150601-WA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42852"/>
            <a:ext cx="2956242" cy="370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 descr="IMG-20150601-WA0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9235">
            <a:off x="5864032" y="692295"/>
            <a:ext cx="2871796" cy="2879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IMG-20150601-WA0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429000"/>
            <a:ext cx="250033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Imagen" descr="IMG-20150601-WA00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071942"/>
            <a:ext cx="3071834" cy="252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 descr="IMG-20150601-WA00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643314"/>
            <a:ext cx="2143140" cy="3049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 descr="ZA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3286124"/>
            <a:ext cx="1071570" cy="839537"/>
          </a:xfrm>
          <a:prstGeom prst="rect">
            <a:avLst/>
          </a:prstGeom>
        </p:spPr>
      </p:pic>
      <p:pic>
        <p:nvPicPr>
          <p:cNvPr id="14" name="13 Imagen" descr="ZA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24" y="214290"/>
            <a:ext cx="928694" cy="727599"/>
          </a:xfrm>
          <a:prstGeom prst="rect">
            <a:avLst/>
          </a:prstGeom>
        </p:spPr>
      </p:pic>
      <p:pic>
        <p:nvPicPr>
          <p:cNvPr id="15" name="14 Imagen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8" y="3000372"/>
            <a:ext cx="923923" cy="723861"/>
          </a:xfrm>
          <a:prstGeom prst="rect">
            <a:avLst/>
          </a:prstGeom>
        </p:spPr>
      </p:pic>
      <p:pic>
        <p:nvPicPr>
          <p:cNvPr id="16" name="15 Imagen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14290"/>
            <a:ext cx="923923" cy="723861"/>
          </a:xfrm>
          <a:prstGeom prst="rect">
            <a:avLst/>
          </a:prstGeom>
        </p:spPr>
      </p:pic>
      <p:pic>
        <p:nvPicPr>
          <p:cNvPr id="17" name="16 Imagen" descr="brocoli-sonriente-comida-verduras-pintado-por-princesa84-973968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15338" y="6242443"/>
            <a:ext cx="785818" cy="615558"/>
          </a:xfrm>
          <a:prstGeom prst="rect">
            <a:avLst/>
          </a:prstGeom>
        </p:spPr>
      </p:pic>
      <p:pic>
        <p:nvPicPr>
          <p:cNvPr id="18" name="17 Imagen" descr="image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215082"/>
            <a:ext cx="820609" cy="642918"/>
          </a:xfrm>
          <a:prstGeom prst="rect">
            <a:avLst/>
          </a:prstGeom>
        </p:spPr>
      </p:pic>
      <p:pic>
        <p:nvPicPr>
          <p:cNvPr id="19" name="18 Imagen" descr="image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372" y="0"/>
            <a:ext cx="785818" cy="6156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di_sfondo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65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692696"/>
            <a:ext cx="7848872" cy="2862322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latin typeface="Goudy Stout" pitchFamily="18" charset="0"/>
              </a:rPr>
              <a:t>LA MISION ES NUESTRA</a:t>
            </a:r>
            <a:endParaRPr lang="es-AR" sz="6000" dirty="0">
              <a:latin typeface="Goudy Stou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7137" y="414908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5400" b="1" i="0" u="none" strike="noStrike" cap="none" normalizeH="0" baseline="0" dirty="0" smtClean="0">
                <a:ln>
                  <a:noFill/>
                </a:ln>
                <a:solidFill>
                  <a:srgbClr val="166341"/>
                </a:solidFill>
                <a:effectLst/>
                <a:latin typeface="Calibri" pitchFamily="34" charset="0"/>
                <a:ea typeface="Calibri" pitchFamily="34" charset="0"/>
                <a:cs typeface="Berlin Sans FB Demi,Bold"/>
              </a:rPr>
              <a:t>Nivel Inicial</a:t>
            </a:r>
            <a:endParaRPr kumimoji="0" lang="es-A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5400" b="1" i="0" u="none" strike="noStrike" cap="none" normalizeH="0" baseline="0" dirty="0" smtClean="0">
                <a:ln>
                  <a:noFill/>
                </a:ln>
                <a:solidFill>
                  <a:srgbClr val="166341"/>
                </a:solidFill>
                <a:effectLst/>
                <a:latin typeface="Calibri" pitchFamily="34" charset="0"/>
                <a:ea typeface="Calibri" pitchFamily="34" charset="0"/>
                <a:cs typeface="Berlin Sans FB Demi,Bold"/>
              </a:rPr>
              <a:t>2015</a:t>
            </a:r>
            <a:endParaRPr kumimoji="0" lang="es-A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idarid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ninoscaminando.jpg"/>
          <p:cNvPicPr>
            <a:picLocks noChangeAspect="1"/>
          </p:cNvPicPr>
          <p:nvPr/>
        </p:nvPicPr>
        <p:blipFill rotWithShape="1">
          <a:blip r:embed="rId2"/>
          <a:srcRect t="1067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7191" y="332656"/>
            <a:ext cx="792961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 ser solidario no hace falta un gran acto, se puede ayudar desde nuestro peque</a:t>
            </a:r>
            <a:r>
              <a:rPr kumimoji="0" lang="es-A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lugar en el mundo.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-500034" y="-1285860"/>
            <a:chExt cx="9144000" cy="6858000"/>
          </a:xfrm>
        </p:grpSpPr>
        <p:pic>
          <p:nvPicPr>
            <p:cNvPr id="4" name="3 Imagen" descr="fondo-amarillo-abstrac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00034" y="-1285860"/>
              <a:ext cx="9144000" cy="6858000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39518" y="-714380"/>
              <a:ext cx="7890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El ser solidario abarca tantas cosas 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…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 compartir lo material s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í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, cubrir necesidades b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á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sicas, pero tambi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é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n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 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 paliar el dolor de 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otro… </a:t>
              </a:r>
              <a:endParaRPr kumimoji="0" lang="es-A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91" y="2924944"/>
            <a:ext cx="56388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-500034" y="-1285860"/>
            <a:chExt cx="9144000" cy="6858000"/>
          </a:xfrm>
        </p:grpSpPr>
        <p:pic>
          <p:nvPicPr>
            <p:cNvPr id="4" name="3 Imagen" descr="fondo-amarillo-abstrac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00034" y="-1285860"/>
              <a:ext cx="9144000" cy="6858000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285752" y="-714380"/>
              <a:ext cx="764386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…escuchar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, dar una mano, ofrecer nuestro tiempo, atenci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n, preocupaci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n, regalar una sonrisa, algo tan simple, pero tan m</a:t>
              </a:r>
              <a:r>
                <a:rPr lang="es-AR" sz="3200" i="1" dirty="0">
                  <a:ea typeface="Calibri" pitchFamily="34" charset="0"/>
                  <a:cs typeface="Arial" pitchFamily="34" charset="0"/>
                </a:rPr>
                <a:t>á</a:t>
              </a:r>
              <a:r>
                <a:rPr kumimoji="0" lang="es-A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gico, forman parte del ser solidario.</a:t>
              </a:r>
              <a:endParaRPr kumimoji="0" lang="es-A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5" name="4 Imagen" descr="niños-de-la-mano[1]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19" l="0" r="100000">
                        <a14:foregroundMark x1="43092" y1="41622" x2="43092" y2="47027"/>
                        <a14:foregroundMark x1="46053" y1="84324" x2="46382" y2="86486"/>
                        <a14:foregroundMark x1="38487" y1="84865" x2="38487" y2="88108"/>
                        <a14:foregroundMark x1="13487" y1="74054" x2="12171" y2="56757"/>
                        <a14:foregroundMark x1="18750" y1="91892" x2="18092" y2="85946"/>
                        <a14:foregroundMark x1="5921" y1="84865" x2="5921" y2="91351"/>
                        <a14:foregroundMark x1="73355" y1="95135" x2="82566" y2="5405"/>
                        <a14:foregroundMark x1="72368" y1="50811" x2="68421" y2="54054"/>
                        <a14:foregroundMark x1="66776" y1="62703" x2="61513" y2="73514"/>
                        <a14:foregroundMark x1="13816" y1="64865" x2="17434" y2="632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1719" y="2924944"/>
            <a:ext cx="5641276" cy="34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7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ma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78629" y="456348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Debemos ense</a:t>
            </a: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arles a los </a:t>
            </a: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</a:t>
            </a:r>
            <a:r>
              <a:rPr lang="es-AR" sz="3200" b="1" i="1" dirty="0"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</a:t>
            </a: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ser solidarios desde muy chiquitos, en el real sentido de la palabra. </a:t>
            </a:r>
            <a:endParaRPr kumimoji="0" lang="es-A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3" b="100000" l="200" r="100000">
                        <a14:foregroundMark x1="30200" y1="33266" x2="30200" y2="36511"/>
                        <a14:foregroundMark x1="27600" y1="48479" x2="29200" y2="50101"/>
                        <a14:foregroundMark x1="66200" y1="59838" x2="59800" y2="58215"/>
                        <a14:backgroundMark x1="88200" y1="54970" x2="71000" y2="6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67002"/>
            <a:ext cx="4541490" cy="447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ma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" y="27384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71536" y="1124744"/>
            <a:ext cx="7600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Ense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ñé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mosles 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todos los d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del a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o, hay ni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que tienen menos que ellos. </a:t>
            </a:r>
            <a:endParaRPr kumimoji="0" lang="es-AR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26" r="99707">
                        <a14:foregroundMark x1="16129" y1="3300" x2="16716" y2="65677"/>
                        <a14:backgroundMark x1="8211" y1="91089" x2="3226" y2="92409"/>
                        <a14:backgroundMark x1="3226" y1="92409" x2="9384" y2="74587"/>
                        <a14:backgroundMark x1="9091" y1="94059" x2="9091" y2="99010"/>
                        <a14:backgroundMark x1="26686" y1="93069" x2="27859" y2="99670"/>
                        <a14:backgroundMark x1="17595" y1="73597" x2="18768" y2="82178"/>
                        <a14:backgroundMark x1="18768" y1="82178" x2="16129" y2="90759"/>
                        <a14:backgroundMark x1="33724" y1="66007" x2="25806" y2="82178"/>
                        <a14:backgroundMark x1="31378" y1="89769" x2="36364" y2="99010"/>
                        <a14:backgroundMark x1="29326" y1="87459" x2="29619" y2="73597"/>
                        <a14:backgroundMark x1="31672" y1="72277" x2="56598" y2="64686"/>
                        <a14:backgroundMark x1="38123" y1="69967" x2="36364" y2="82178"/>
                        <a14:backgroundMark x1="87390" y1="78218" x2="99707" y2="78878"/>
                        <a14:backgroundMark x1="89150" y1="95050" x2="88856" y2="99670"/>
                        <a14:backgroundMark x1="66862" y1="95050" x2="66862" y2="99670"/>
                        <a14:backgroundMark x1="81525" y1="74917" x2="80059" y2="85479"/>
                        <a14:backgroundMark x1="66862" y1="73597" x2="73314" y2="80858"/>
                        <a14:backgroundMark x1="68328" y1="75578" x2="65982" y2="89109"/>
                        <a14:backgroundMark x1="67449" y1="82178" x2="38123" y2="68317"/>
                        <a14:backgroundMark x1="36364" y1="82508" x2="65982" y2="84488"/>
                        <a14:backgroundMark x1="91202" y1="88779" x2="98827" y2="89769"/>
                        <a14:backgroundMark x1="31378" y1="90099" x2="41056" y2="83498"/>
                        <a14:backgroundMark x1="42229" y1="84158" x2="37537" y2="99010"/>
                        <a14:backgroundMark x1="51026" y1="84158" x2="51026" y2="99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62" y="2381612"/>
            <a:ext cx="5068602" cy="45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205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ma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332656"/>
            <a:ext cx="778674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 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una tarea dif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cil, en l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neas generales, el ni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no quiere desprenderse de un mu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 o un juguete, pero es nuestro deber de adultos, inculcarles la conciencia que siempre habr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alguien que necesite m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</a:t>
            </a:r>
            <a:br>
              <a:rPr kumimoji="0" lang="es-A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95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55" y="2564904"/>
            <a:ext cx="3006452" cy="40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263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631</Words>
  <Application>Microsoft Office PowerPoint</Application>
  <PresentationFormat>Presentación en pantalla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Iv@nit@</dc:creator>
  <cp:lastModifiedBy>Alumno</cp:lastModifiedBy>
  <cp:revision>40</cp:revision>
  <dcterms:created xsi:type="dcterms:W3CDTF">2015-06-02T01:37:03Z</dcterms:created>
  <dcterms:modified xsi:type="dcterms:W3CDTF">2015-06-11T00:54:45Z</dcterms:modified>
</cp:coreProperties>
</file>