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83" r:id="rId5"/>
    <p:sldId id="276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505"/>
    <a:srgbClr val="2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553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5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744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70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04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043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191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417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661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22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459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017E-65A0-420F-8165-E47B9412597B}" type="datetimeFigureOut">
              <a:rPr lang="es-AR" smtClean="0"/>
              <a:t>10/06/2017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3A80-B858-48EB-BE57-BD3ECC774F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27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/>
          <a:stretch/>
        </p:blipFill>
        <p:spPr bwMode="auto">
          <a:xfrm>
            <a:off x="0" y="3848"/>
            <a:ext cx="9144000" cy="6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87824" y="3861048"/>
            <a:ext cx="6084168" cy="1296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4" y="3738103"/>
            <a:ext cx="6480720" cy="1542033"/>
          </a:xfrm>
        </p:spPr>
        <p:txBody>
          <a:bodyPr>
            <a:noAutofit/>
          </a:bodyPr>
          <a:lstStyle/>
          <a:p>
            <a:r>
              <a:rPr lang="es-AR" sz="7200" b="1" i="1" dirty="0" smtClean="0">
                <a:solidFill>
                  <a:srgbClr val="410505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La </a:t>
            </a:r>
            <a:r>
              <a:rPr lang="es-AR" sz="7200" b="1" i="1" dirty="0" smtClean="0">
                <a:solidFill>
                  <a:srgbClr val="41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cs typeface="Arial" panose="020B0604020202020204" pitchFamily="34" charset="0"/>
              </a:rPr>
              <a:t>misión</a:t>
            </a:r>
            <a:r>
              <a:rPr lang="es-AR" sz="7200" b="1" i="1" dirty="0" smtClean="0">
                <a:solidFill>
                  <a:srgbClr val="410505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 es nuestra</a:t>
            </a:r>
            <a:endParaRPr lang="es-AR" sz="7200" b="1" i="1" dirty="0">
              <a:solidFill>
                <a:srgbClr val="410505"/>
              </a:solidFill>
              <a:latin typeface="Brush Script MT" panose="030608020404060703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82880"/>
            <a:ext cx="8218487" cy="53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6108700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64" y="548681"/>
            <a:ext cx="3481387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9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851229"/>
            <a:ext cx="4896544" cy="42339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600" i="1" dirty="0" smtClean="0">
                <a:latin typeface="Comic Sans MS" panose="030F0702030302020204" pitchFamily="66" charset="0"/>
              </a:rPr>
              <a:t>Sí Dios amó tanto al mundo, que entregó a su Hijo único para que  todo el que cree en Él no muera, sino que tenga </a:t>
            </a:r>
            <a:r>
              <a:rPr lang="es-AR" sz="2600" i="1" dirty="0">
                <a:latin typeface="Comic Sans MS" panose="030F0702030302020204" pitchFamily="66" charset="0"/>
              </a:rPr>
              <a:t>V</a:t>
            </a:r>
            <a:r>
              <a:rPr lang="es-AR" sz="2600" i="1" dirty="0" smtClean="0">
                <a:latin typeface="Comic Sans MS" panose="030F0702030302020204" pitchFamily="66" charset="0"/>
              </a:rPr>
              <a:t>ida eterna. Porque Dios  no envió a su Hijo para juzgar al mundo, sino para que el mundo se salve por Él. El que cree en Él, no es condenado; el que no cree, ya está condenado, porque n ha creído en el nombre del Hijo único de Dios. </a:t>
            </a:r>
          </a:p>
          <a:p>
            <a:pPr marL="0" indent="0" algn="r">
              <a:buNone/>
            </a:pPr>
            <a:r>
              <a:rPr lang="es-AR" sz="2600" i="1" dirty="0" smtClean="0">
                <a:solidFill>
                  <a:srgbClr val="41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Palabra del Señor.</a:t>
            </a:r>
            <a:endParaRPr lang="es-AR" sz="2600" i="1" dirty="0">
              <a:solidFill>
                <a:srgbClr val="41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799"/>
            <a:ext cx="3780319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4" y="262388"/>
            <a:ext cx="90364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Evangelio de nuestro Señor Jesucristo según san </a:t>
            </a:r>
            <a:r>
              <a:rPr lang="es-AR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Juan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2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11144" cy="418058"/>
          </a:xfrm>
        </p:spPr>
        <p:txBody>
          <a:bodyPr>
            <a:noAutofit/>
          </a:bodyPr>
          <a:lstStyle/>
          <a:p>
            <a:r>
              <a:rPr lang="es-AR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Oración a la Virgen de Itati</a:t>
            </a:r>
            <a:endParaRPr lang="es-AR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87416" y="716933"/>
            <a:ext cx="5256584" cy="6165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Tiernísima Madre de Dios y de los hombres, que bajo la advocación de la Pura y Limpia Concepción de Nuestra Señora de </a:t>
            </a:r>
            <a:r>
              <a:rPr lang="es-A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Itatí</a:t>
            </a:r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, miraste con ojos de misericordia por más de cuatro siglos a todos los que te han implorado, no deseches ahora las súplicas de este tu hijo, que humildemente recurre a ti. Atiende mis necesidades que tú mejor que yo las conoces. Y sobre todo, Madre mía, concédeme un gran amor a tu Divino Hijo Jesús, un corazón puro, humilde y prudente, paciencia en la vida, fortaleza en las tentaciones y consuelo en la muerte. </a:t>
            </a:r>
          </a:p>
          <a:p>
            <a:pPr marL="0" indent="0" algn="just">
              <a:buNone/>
            </a:pPr>
            <a:r>
              <a:rPr lang="es-AR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                              </a:t>
            </a:r>
            <a:r>
              <a:rPr lang="es-AR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Así sea</a:t>
            </a:r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                                              </a:t>
            </a:r>
          </a:p>
          <a:p>
            <a:pPr marL="0" indent="0">
              <a:buNone/>
            </a:pPr>
            <a:r>
              <a:rPr lang="es-AR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Guía:</a:t>
            </a:r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Tierna Madre de </a:t>
            </a:r>
            <a:r>
              <a:rPr lang="es-AR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Itatí</a:t>
            </a:r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               </a:t>
            </a:r>
          </a:p>
          <a:p>
            <a:pPr marL="0" indent="0">
              <a:buNone/>
            </a:pPr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s-AR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Todos:</a:t>
            </a:r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Ruega por nosotros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7" y="548680"/>
            <a:ext cx="3713163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72695" b="90992"/>
          <a:stretch/>
        </p:blipFill>
        <p:spPr bwMode="auto">
          <a:xfrm>
            <a:off x="1979712" y="188640"/>
            <a:ext cx="1248314" cy="5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 r="46810" b="60688"/>
          <a:stretch/>
        </p:blipFill>
        <p:spPr bwMode="auto">
          <a:xfrm>
            <a:off x="3203848" y="188640"/>
            <a:ext cx="1440160" cy="5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1" r="24883" b="60688"/>
          <a:stretch/>
        </p:blipFill>
        <p:spPr bwMode="auto">
          <a:xfrm>
            <a:off x="4641086" y="188640"/>
            <a:ext cx="1155050" cy="52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2" r="24883"/>
          <a:stretch/>
        </p:blipFill>
        <p:spPr bwMode="auto">
          <a:xfrm>
            <a:off x="1979712" y="692696"/>
            <a:ext cx="3705993" cy="66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7"/>
          <a:stretch/>
        </p:blipFill>
        <p:spPr bwMode="auto">
          <a:xfrm>
            <a:off x="5652120" y="188640"/>
            <a:ext cx="1509842" cy="118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 bwMode="auto">
          <a:xfrm>
            <a:off x="2051720" y="1340768"/>
            <a:ext cx="511024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3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233</Words>
  <Application>Microsoft Office PowerPoint</Application>
  <PresentationFormat>Presentación en pantalla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La misión es nuestra</vt:lpstr>
      <vt:lpstr>Presentación de PowerPoint</vt:lpstr>
      <vt:lpstr>Presentación de PowerPoint</vt:lpstr>
      <vt:lpstr>Oración a la Virgen de Itati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caminar….</dc:title>
  <dc:creator>Alumno</dc:creator>
  <cp:lastModifiedBy>Asus</cp:lastModifiedBy>
  <cp:revision>69</cp:revision>
  <dcterms:created xsi:type="dcterms:W3CDTF">2015-05-08T22:49:12Z</dcterms:created>
  <dcterms:modified xsi:type="dcterms:W3CDTF">2017-06-10T19:16:46Z</dcterms:modified>
</cp:coreProperties>
</file>