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10"/>
  </p:notesMasterIdLst>
  <p:sldIdLst>
    <p:sldId id="257" r:id="rId5"/>
    <p:sldId id="259" r:id="rId6"/>
    <p:sldId id="260" r:id="rId7"/>
    <p:sldId id="258" r:id="rId8"/>
    <p:sldId id="262" r:id="rId9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6574E-D5F8-4BF8-8310-74B1D5843D7C}" type="datetimeFigureOut">
              <a:rPr lang="es-AR" smtClean="0"/>
              <a:t>23/06/2018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748E4-843E-4C3E-8EEA-7D4F32C27589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6964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60481-693E-460D-9BA7-9E3DF212B1DF}" type="slidenum">
              <a:rPr lang="es-AR" smtClean="0">
                <a:solidFill>
                  <a:prstClr val="black"/>
                </a:solidFill>
              </a:rPr>
              <a:pPr/>
              <a:t>2</a:t>
            </a:fld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646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780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3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32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250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732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42819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50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7774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40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687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67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429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223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7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2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4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46982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885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76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82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36525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358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71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09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036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21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3657600" cy="5714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26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pher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0"/>
            <a:ext cx="2293626" cy="68580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9788" y="6426201"/>
            <a:ext cx="2819399" cy="126999"/>
          </a:xfrm>
        </p:spPr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4116388" y="6400800"/>
            <a:ext cx="533400" cy="152400"/>
          </a:xfrm>
        </p:spPr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838200" y="6296248"/>
            <a:ext cx="2820987" cy="152400"/>
          </a:xfrm>
        </p:spPr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3200400" cy="1752600"/>
          </a:xfrm>
        </p:spPr>
        <p:txBody>
          <a:bodyPr anchor="b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57200" y="3578224"/>
            <a:ext cx="3200645" cy="1459767"/>
          </a:xfrm>
        </p:spPr>
        <p:txBody>
          <a:bodyPr anchor="t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None/>
              <a:defRPr lang="en-US" sz="14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16310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55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53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743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4290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57200"/>
            <a:ext cx="3124200" cy="2667000"/>
          </a:xfrm>
        </p:spPr>
        <p:txBody>
          <a:bodyPr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650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808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26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695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822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07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75238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675288"/>
            <a:ext cx="3581400" cy="2525112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 baseline="0"/>
            </a:lvl4pPr>
            <a:lvl5pPr>
              <a:buFont typeface="Wingdings" pitchFamily="2" charset="2"/>
              <a:buChar char="§"/>
              <a:defRPr sz="1400"/>
            </a:lvl5pPr>
            <a:lvl6pPr>
              <a:buFont typeface="Wingdings" pitchFamily="2" charset="2"/>
              <a:buChar char="§"/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199" y="3429000"/>
            <a:ext cx="3581400" cy="411162"/>
          </a:xfrm>
        </p:spPr>
        <p:txBody>
          <a:bodyPr anchor="b">
            <a:noAutofit/>
          </a:bodyPr>
          <a:lstStyle>
            <a:lvl1pPr marL="0" indent="0" algn="ctr">
              <a:buNone/>
              <a:defRPr sz="1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199" y="3840162"/>
            <a:ext cx="3581400" cy="2515198"/>
          </a:xfrm>
        </p:spPr>
        <p:txBody>
          <a:bodyPr anchor="t">
            <a:normAutofit/>
          </a:bodyPr>
          <a:lstStyle>
            <a:lvl1pPr marL="228600" indent="-182880"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49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47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76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4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4837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4700016" cy="3505200"/>
          </a:xfrm>
        </p:spPr>
        <p:txBody>
          <a:bodyPr>
            <a:normAutofit/>
          </a:bodyPr>
          <a:lstStyle>
            <a:lvl1pPr marL="228600" indent="-182880"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556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76400"/>
            <a:ext cx="4696967" cy="350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181600" y="1676400"/>
            <a:ext cx="2514600" cy="1875972"/>
          </a:xfrm>
        </p:spPr>
        <p:txBody>
          <a:bodyPr anchor="b">
            <a:normAutofit/>
          </a:bodyPr>
          <a:lstStyle>
            <a:lvl1pPr algn="r">
              <a:defRPr sz="2000" b="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00" y="3552372"/>
            <a:ext cx="2209800" cy="1629228"/>
          </a:xfrm>
        </p:spPr>
        <p:txBody>
          <a:bodyPr anchor="t">
            <a:normAutofit/>
          </a:bodyPr>
          <a:lstStyle>
            <a:lvl1pPr marL="0" indent="0" algn="r">
              <a:buNone/>
              <a:defRPr sz="12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68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C3016A-5970-457B-9D90-C5E276B04792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8F1C6F2-031D-4BDF-8977-0242CB929652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75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50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42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432B3-0391-48A2-8AC6-D6A373D77F2B}" type="slidenum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‹Nº›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33D171-9FE9-4B8A-BD9C-DE9530B7F077}" type="datetimeFigureOut">
              <a:rPr lang="es-AR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23/06/2018</a:t>
            </a:fld>
            <a:endParaRPr lang="es-AR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s-A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53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r="11927"/>
          <a:stretch/>
        </p:blipFill>
        <p:spPr>
          <a:xfrm>
            <a:off x="-1" y="4169218"/>
            <a:ext cx="4572001" cy="2572150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6804248" cy="1701552"/>
          </a:xfrm>
        </p:spPr>
        <p:txBody>
          <a:bodyPr>
            <a:noAutofit/>
          </a:bodyPr>
          <a:lstStyle/>
          <a:p>
            <a:pPr algn="ctr"/>
            <a:r>
              <a:rPr lang="es-AR" sz="3200" b="1" spc="-15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Taller de Animación Colecta Diocesana Anual  Ñemuasâi del 1%</a:t>
            </a:r>
            <a:endParaRPr lang="es-AR" sz="3200" b="1" spc="-15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76672"/>
            <a:ext cx="6804248" cy="1634185"/>
          </a:xfrm>
        </p:spPr>
        <p:txBody>
          <a:bodyPr>
            <a:noAutofit/>
          </a:bodyPr>
          <a:lstStyle/>
          <a:p>
            <a:pPr algn="ctr"/>
            <a:r>
              <a:rPr lang="es-AR" sz="5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“Hagan todo </a:t>
            </a:r>
            <a:br>
              <a:rPr lang="es-AR" sz="5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</a:br>
            <a:r>
              <a:rPr lang="es-AR" sz="5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l</a:t>
            </a:r>
            <a:r>
              <a:rPr lang="es-AR" sz="50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o que Él les diga”. </a:t>
            </a:r>
            <a:r>
              <a:rPr lang="es-AR" sz="3000" b="1" i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Jn</a:t>
            </a:r>
            <a:r>
              <a:rPr lang="es-AR" sz="3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 2,</a:t>
            </a:r>
            <a:r>
              <a:rPr lang="es-AR" sz="30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5</a:t>
            </a:r>
            <a:endParaRPr lang="es-AR" sz="30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890203"/>
            <a:ext cx="2232248" cy="81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901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5639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79512" y="44624"/>
            <a:ext cx="8568952" cy="528464"/>
          </a:xfrm>
        </p:spPr>
        <p:txBody>
          <a:bodyPr>
            <a:normAutofit/>
          </a:bodyPr>
          <a:lstStyle/>
          <a:p>
            <a:r>
              <a:rPr lang="es-AR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Oración a la Cruz de los Milagros</a:t>
            </a:r>
            <a:endParaRPr lang="es-AR" sz="2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sz="half" idx="2"/>
          </p:nvPr>
        </p:nvSpPr>
        <p:spPr>
          <a:xfrm>
            <a:off x="2771800" y="476672"/>
            <a:ext cx="6264696" cy="6237312"/>
          </a:xfrm>
        </p:spPr>
        <p:txBody>
          <a:bodyPr>
            <a:noAutofit/>
          </a:bodyPr>
          <a:lstStyle/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Señor Jesucristo, venimos a consagrarnos a Ti,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ante la Santísima Cruz de los Milagros,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origen de nuestro pueblo correntino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y signo de tu inmenso amor por nosotros.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Ilumínanos con tu Espíritu,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para conocerte más y seguir tus pasos,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abrazarnos a tu cruz y vivir en tu amistad,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para vencer contigo el pecado, la muerte y el mal.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¡Jesucristo, vida y esperanza nuestra!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Recuérdanos siempre que el amor todo lo puede;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que compartir con los más pobres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nos hace misioneros de tu misericordia,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2250" i="1" kern="0" dirty="0">
                <a:solidFill>
                  <a:srgbClr val="000000"/>
                </a:solidFill>
                <a:latin typeface="Tempus Sans ITC" panose="04020404030D07020202" pitchFamily="82" charset="0"/>
              </a:rPr>
              <a:t>y nos muestra el camino que nos lleva al cielo.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1800" b="1" i="1" kern="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Guía: Te adoramos Cristo y te bendecimos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1800" b="1" i="1" kern="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Todos: Porque por tu Santa Cruz redimiste al mundo.</a:t>
            </a:r>
          </a:p>
          <a:p>
            <a:pPr marL="287338" lvl="0" indent="-342900" algn="ctr" eaLnBrk="0" fontAlgn="base" hangingPunct="0">
              <a:spcAft>
                <a:spcPct val="0"/>
              </a:spcAft>
              <a:buClrTx/>
            </a:pPr>
            <a:r>
              <a:rPr lang="es-AR" altLang="es-AR" sz="1800" b="1" i="1" kern="0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                                                              </a:t>
            </a:r>
            <a:r>
              <a:rPr lang="es-AR" altLang="es-AR" sz="1800" b="1" i="1" kern="0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Amén.</a:t>
            </a:r>
            <a:endParaRPr lang="es-AR" altLang="es-AR" sz="2000" b="1" i="1" kern="0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4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54" b="12106"/>
          <a:stretch/>
        </p:blipFill>
        <p:spPr bwMode="auto">
          <a:xfrm>
            <a:off x="0" y="1147457"/>
            <a:ext cx="3062177" cy="336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251520" y="44624"/>
            <a:ext cx="8568952" cy="645096"/>
          </a:xfrm>
        </p:spPr>
        <p:txBody>
          <a:bodyPr>
            <a:normAutofit/>
          </a:bodyPr>
          <a:lstStyle/>
          <a:p>
            <a:r>
              <a:rPr lang="es-A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Evangelio de nuestro Señor Jesucristo según san Lucas.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979125" y="1052736"/>
            <a:ext cx="5841347" cy="2952328"/>
          </a:xfrm>
        </p:spPr>
        <p:txBody>
          <a:bodyPr>
            <a:noAutofit/>
          </a:bodyPr>
          <a:lstStyle/>
          <a:p>
            <a:pPr algn="just"/>
            <a:r>
              <a:rPr lang="es-AR" sz="2500" dirty="0">
                <a:solidFill>
                  <a:schemeClr val="bg2">
                    <a:lumMod val="10000"/>
                  </a:schemeClr>
                </a:solidFill>
                <a:latin typeface="Tempus Sans ITC" panose="04020404030D07020202" pitchFamily="82" charset="0"/>
              </a:rPr>
              <a:t>Cuando llegó el tiempo en que Isabel debía ser madre, dio a luz un hijo. Al enterarse sus vecinos y parientes de la gran misericordia con que Dios la había tratado, se alegraban con ella. A los ocho días, se reunieron para circuncidar al niño, y querían llamarlo Zacarías, como su padre; pero la madre dijo: “No, debe llamarse Juan”. Ellos le decían: “No hay nadie en </a:t>
            </a:r>
            <a:r>
              <a:rPr lang="es-AR" sz="2500" dirty="0" smtClean="0">
                <a:solidFill>
                  <a:schemeClr val="bg2">
                    <a:lumMod val="10000"/>
                  </a:schemeClr>
                </a:solidFill>
                <a:latin typeface="Tempus Sans ITC" panose="04020404030D07020202" pitchFamily="82" charset="0"/>
              </a:rPr>
              <a:t>tu</a:t>
            </a:r>
            <a:endParaRPr lang="es-AR" sz="2500" dirty="0">
              <a:solidFill>
                <a:schemeClr val="accent2">
                  <a:lumMod val="50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245364" y="4509120"/>
            <a:ext cx="8568952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AR" sz="2500" dirty="0" smtClean="0">
                <a:solidFill>
                  <a:schemeClr val="bg2">
                    <a:lumMod val="10000"/>
                  </a:schemeClr>
                </a:solidFill>
                <a:latin typeface="Tempus Sans ITC" panose="04020404030D07020202" pitchFamily="82" charset="0"/>
              </a:rPr>
              <a:t>familia </a:t>
            </a:r>
            <a:r>
              <a:rPr lang="es-AR" sz="2500" dirty="0">
                <a:solidFill>
                  <a:schemeClr val="bg2">
                    <a:lumMod val="10000"/>
                  </a:schemeClr>
                </a:solidFill>
                <a:latin typeface="Tempus Sans ITC" panose="04020404030D07020202" pitchFamily="82" charset="0"/>
              </a:rPr>
              <a:t>que lleve ese nombre”. Entonces preguntaron por señas al padre qué nombre quería que le pusieran. Este pidió una pizarra y escribió: “Su nombre es Juan”. Todos quedaron admirados, y en ese mismo momento, Zacarías recuperó el habla y comenzó a alabar a Dios.</a:t>
            </a:r>
            <a:endParaRPr lang="es-AR" sz="2500" dirty="0">
              <a:solidFill>
                <a:srgbClr val="59B0B9">
                  <a:lumMod val="50000"/>
                </a:srgbClr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815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61639" y="520512"/>
            <a:ext cx="4382369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s-AR" sz="2500" dirty="0">
                <a:solidFill>
                  <a:schemeClr val="bg2">
                    <a:lumMod val="10000"/>
                  </a:schemeClr>
                </a:solidFill>
                <a:latin typeface="Tempus Sans ITC" panose="04020404030D07020202" pitchFamily="82" charset="0"/>
              </a:rPr>
              <a:t>Este acontecimiento produjo una gran impresión entre la gente de los alrededores, y se lo comentaba en toda la región montañosa de Judea. Todos los que se enteraron guardaban este recuerdo en su corazón y se decían: “¿Qué llegará a ser este niño?”. Porque la mano del Señor estaba con él. El niño iba creciendo y se fortalecía en su espíritu; y vivió en lugares desiertos hasta el día en que se manifestó a Israel.</a:t>
            </a:r>
          </a:p>
          <a:p>
            <a:pPr lvl="0" algn="just"/>
            <a:endParaRPr lang="es-AR" sz="2400" dirty="0">
              <a:solidFill>
                <a:schemeClr val="bg2">
                  <a:lumMod val="10000"/>
                </a:schemeClr>
              </a:solidFill>
              <a:latin typeface="Tempus Sans ITC" panose="04020404030D07020202" pitchFamily="82" charset="0"/>
            </a:endParaRPr>
          </a:p>
          <a:p>
            <a:pPr lvl="0" algn="r"/>
            <a:r>
              <a:rPr lang="es-AR" sz="2800" b="1" i="1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Palabra del Señor</a:t>
            </a:r>
            <a:r>
              <a:rPr lang="es-AR" sz="2400" dirty="0">
                <a:solidFill>
                  <a:schemeClr val="bg2">
                    <a:lumMod val="10000"/>
                  </a:schemeClr>
                </a:solidFill>
                <a:latin typeface="Tempus Sans ITC" panose="04020404030D07020202" pitchFamily="82" charset="0"/>
              </a:rPr>
              <a:t>.</a:t>
            </a:r>
            <a:endParaRPr lang="es-AR" sz="2400" dirty="0">
              <a:solidFill>
                <a:schemeClr val="bg2">
                  <a:lumMod val="10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20688"/>
            <a:ext cx="3870296" cy="5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300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8" t="91" r="6087" b="6350"/>
          <a:stretch/>
        </p:blipFill>
        <p:spPr bwMode="auto">
          <a:xfrm>
            <a:off x="171302" y="836712"/>
            <a:ext cx="282118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992491" y="764704"/>
            <a:ext cx="5899990" cy="5616624"/>
          </a:xfrm>
        </p:spPr>
        <p:txBody>
          <a:bodyPr>
            <a:noAutofit/>
          </a:bodyPr>
          <a:lstStyle/>
          <a:p>
            <a:pPr algn="ctr"/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Tiernísima Madre de Dios y de los hombres, que bajo la advocación de la Pura y Limpia Concepción de Nuestra Señora de </a:t>
            </a:r>
            <a:r>
              <a:rPr lang="es-AR" sz="2300" dirty="0" err="1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Itatí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, </a:t>
            </a:r>
            <a:r>
              <a:rPr lang="es-AR" sz="2300" dirty="0" smtClean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miraste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con ojos de misericordia </a:t>
            </a:r>
            <a:r>
              <a:rPr lang="es-AR" sz="2300" dirty="0" smtClean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por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más de cuatro siglos </a:t>
            </a:r>
            <a:r>
              <a:rPr lang="es-AR" sz="2300" dirty="0" smtClean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a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todos los que te han implorado, no deseches ahora las súplicas de este tu hijo, que humildemente recurre a ti. Atiende mis necesidades que tú mejor que yo las conoces. Y sobre todo, Madre mía, concédeme un gran amor a tu Divino Hijo Jesús, un corazón puro, humilde y prudente, paciencia en la vida, fortaleza en las tentaciones y consuelo en la muerte. </a:t>
            </a:r>
          </a:p>
          <a:p>
            <a:pPr algn="ctr"/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                                               </a:t>
            </a:r>
            <a:r>
              <a:rPr lang="es-AR" sz="2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Así sea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.                                              </a:t>
            </a:r>
          </a:p>
          <a:p>
            <a:pPr algn="l"/>
            <a:r>
              <a:rPr lang="es-AR" sz="2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Guía: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 Tierna Madre de </a:t>
            </a:r>
            <a:r>
              <a:rPr lang="es-AR" sz="2300" dirty="0" err="1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Itatí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.               </a:t>
            </a:r>
          </a:p>
          <a:p>
            <a:pPr algn="l"/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 </a:t>
            </a:r>
            <a:r>
              <a:rPr lang="es-AR" sz="23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Todos: </a:t>
            </a:r>
            <a:r>
              <a:rPr lang="es-AR" sz="2300" dirty="0">
                <a:solidFill>
                  <a:schemeClr val="tx2">
                    <a:lumMod val="50000"/>
                  </a:schemeClr>
                </a:solidFill>
                <a:latin typeface="Tempus Sans ITC" panose="04020404030D07020202" pitchFamily="82" charset="0"/>
              </a:rPr>
              <a:t>Ruega por nosotros</a:t>
            </a:r>
          </a:p>
          <a:p>
            <a:endParaRPr lang="es-AR" sz="2400" dirty="0"/>
          </a:p>
        </p:txBody>
      </p:sp>
      <p:sp>
        <p:nvSpPr>
          <p:cNvPr id="6" name="5 Rectángulo"/>
          <p:cNvSpPr/>
          <p:nvPr/>
        </p:nvSpPr>
        <p:spPr>
          <a:xfrm>
            <a:off x="4179712" y="169476"/>
            <a:ext cx="4496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Oración a la Virgen de Itati</a:t>
            </a:r>
          </a:p>
        </p:txBody>
      </p:sp>
    </p:spTree>
    <p:extLst>
      <p:ext uri="{BB962C8B-B14F-4D97-AF65-F5344CB8AC3E}">
        <p14:creationId xmlns:p14="http://schemas.microsoft.com/office/powerpoint/2010/main" val="56038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u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ompuesto">
  <a:themeElements>
    <a:clrScheme name="Compue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Compue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mpue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514</Words>
  <Application>Microsoft Office PowerPoint</Application>
  <PresentationFormat>Presentación en pantalla (4:3)</PresentationFormat>
  <Paragraphs>31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Compuesto</vt:lpstr>
      <vt:lpstr>1_Compuesto</vt:lpstr>
      <vt:lpstr>2_Compuesto</vt:lpstr>
      <vt:lpstr>3_Compuesto</vt:lpstr>
      <vt:lpstr>“Hagan todo  lo que Él les diga”. Jn 2,5</vt:lpstr>
      <vt:lpstr>Oración a la Cruz de los Milagros</vt:lpstr>
      <vt:lpstr>Evangelio de nuestro Señor Jesucristo según san Lucas.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Compartir la Multiforme Gracia de Dios</dc:title>
  <dc:creator>Alumno</dc:creator>
  <cp:lastModifiedBy>Alumno</cp:lastModifiedBy>
  <cp:revision>5</cp:revision>
  <dcterms:created xsi:type="dcterms:W3CDTF">2018-05-30T16:05:29Z</dcterms:created>
  <dcterms:modified xsi:type="dcterms:W3CDTF">2018-06-23T19:04:35Z</dcterms:modified>
</cp:coreProperties>
</file>