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08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075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65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30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82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56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55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18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60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17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97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E3CE4-1A1C-468F-B534-79345BE2B992}" type="datetimeFigureOut">
              <a:rPr lang="es-ES" smtClean="0"/>
              <a:t>16/04/2016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4141B-CD44-42C2-B48B-B6BCAA4B32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63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36072"/>
            <a:ext cx="910494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 smtClean="0">
                <a:latin typeface="Comic Sans MS" pitchFamily="66" charset="0"/>
              </a:rPr>
              <a:t>«COLECTAS  IMPERADAS, </a:t>
            </a:r>
          </a:p>
          <a:p>
            <a:pPr algn="ctr"/>
            <a:r>
              <a:rPr lang="es-AR" b="1" dirty="0" smtClean="0">
                <a:latin typeface="Comic Sans MS" pitchFamily="66" charset="0"/>
              </a:rPr>
              <a:t>Expresión de una Iglesia en comunión  y solidaria «</a:t>
            </a:r>
          </a:p>
          <a:p>
            <a:endParaRPr lang="es-AR" dirty="0" smtClean="0">
              <a:latin typeface="Comic Sans MS" pitchFamily="66" charset="0"/>
            </a:endParaRPr>
          </a:p>
          <a:p>
            <a:endParaRPr lang="es-AR" dirty="0" smtClean="0">
              <a:latin typeface="Comic Sans MS" pitchFamily="66" charset="0"/>
            </a:endParaRP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6 de enero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MISIONES EN ÁFRICA </a:t>
            </a:r>
            <a:r>
              <a:rPr lang="es-AR" dirty="0" smtClean="0">
                <a:latin typeface="Comic Sans MS" pitchFamily="66" charset="0"/>
              </a:rPr>
              <a:t>- Santa Sede - OMP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25 de marzo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TIERRA SANTA </a:t>
            </a:r>
            <a:r>
              <a:rPr lang="es-AR" dirty="0" smtClean="0">
                <a:latin typeface="Comic Sans MS" pitchFamily="66" charset="0"/>
              </a:rPr>
              <a:t>- Santa Sede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3 de abril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COLECTA NACIONAL PARA EL XI CEN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17 de abril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JORNADA DEL BUEN PASTOR </a:t>
            </a:r>
            <a:r>
              <a:rPr lang="es-AR" dirty="0" smtClean="0">
                <a:latin typeface="Comic Sans MS" pitchFamily="66" charset="0"/>
              </a:rPr>
              <a:t>– Colaboración para el fondo solidario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22 de mayo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ECLESIAE SANCTAE </a:t>
            </a:r>
            <a:r>
              <a:rPr lang="es-AR" dirty="0" smtClean="0">
                <a:latin typeface="Comic Sans MS" pitchFamily="66" charset="0"/>
              </a:rPr>
              <a:t>(</a:t>
            </a:r>
            <a:r>
              <a:rPr lang="es-AR" dirty="0" err="1" smtClean="0">
                <a:latin typeface="Comic Sans MS" pitchFamily="66" charset="0"/>
              </a:rPr>
              <a:t>Cánon</a:t>
            </a:r>
            <a:r>
              <a:rPr lang="es-AR" dirty="0" smtClean="0">
                <a:latin typeface="Comic Sans MS" pitchFamily="66" charset="0"/>
              </a:rPr>
              <a:t> 1271) - Santa Sede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11 Y 12 de junio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CÁRITAS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3 de julio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SERVICIO UNIVERSAL DE LA IGLESIA 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6 y 7 agosto Colecta diocesana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ÑEMUASÂI del 1%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11 de septiembre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MÁS POR MENOS - CEA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9 de octubre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MISIONES PONTIFICIAS </a:t>
            </a:r>
            <a:r>
              <a:rPr lang="es-AR" dirty="0" smtClean="0">
                <a:latin typeface="Comic Sans MS" pitchFamily="66" charset="0"/>
              </a:rPr>
              <a:t>- Santa Sede - OMP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6 noviembre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FIDES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Comic Sans MS" pitchFamily="66" charset="0"/>
              </a:rPr>
              <a:t>27 de noviembre </a:t>
            </a:r>
            <a:r>
              <a:rPr lang="es-AR" b="1" dirty="0" smtClean="0">
                <a:solidFill>
                  <a:srgbClr val="FF0000"/>
                </a:solidFill>
                <a:latin typeface="Comic Sans MS" pitchFamily="66" charset="0"/>
              </a:rPr>
              <a:t>INMIGRACIÓN</a:t>
            </a:r>
            <a:r>
              <a:rPr lang="es-AR" dirty="0" smtClean="0">
                <a:latin typeface="Comic Sans MS" pitchFamily="66" charset="0"/>
              </a:rPr>
              <a:t> - Santa Sede</a:t>
            </a:r>
          </a:p>
          <a:p>
            <a:endParaRPr lang="es-AR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2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Asus</cp:lastModifiedBy>
  <cp:revision>3</cp:revision>
  <dcterms:created xsi:type="dcterms:W3CDTF">2016-04-16T18:47:47Z</dcterms:created>
  <dcterms:modified xsi:type="dcterms:W3CDTF">2016-04-16T19:00:15Z</dcterms:modified>
</cp:coreProperties>
</file>