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326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32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660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35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883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25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13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36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277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82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93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9C08-002E-4A0B-BB32-5600EC91C8C6}" type="datetimeFigureOut">
              <a:rPr lang="es-AR" smtClean="0"/>
              <a:t>08/04/2017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FE15-4031-4113-BFAE-4A2BD358763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65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1962"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67544" y="0"/>
            <a:ext cx="7772400" cy="1470025"/>
          </a:xfrm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Taller de </a:t>
            </a:r>
            <a:r>
              <a:rPr lang="es-AR" sz="5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Colecteros</a:t>
            </a:r>
            <a:endParaRPr lang="es-AR" sz="54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3665" y="1124744"/>
            <a:ext cx="8964488" cy="694928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Es necesario que Él crezca y yo disminuya.” </a:t>
            </a:r>
            <a:r>
              <a:rPr lang="es-A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3, 30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288" y="593467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400" dirty="0" smtClean="0">
                <a:solidFill>
                  <a:schemeClr val="bg1"/>
                </a:solidFill>
              </a:rPr>
              <a:t>Salón Santa Clara, 08 de abril de 2017.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0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Evangelizado = Encuentro</a:t>
            </a:r>
            <a:endParaRPr lang="es-AR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i="1" dirty="0" smtClean="0">
                <a:solidFill>
                  <a:schemeClr val="bg1"/>
                </a:solidFill>
              </a:rPr>
              <a:t>“Anuncio”</a:t>
            </a:r>
            <a:endParaRPr lang="es-A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1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161602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“Humildad”</a:t>
            </a:r>
            <a:endParaRPr lang="es-A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96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16288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i="1" dirty="0" smtClean="0">
                <a:solidFill>
                  <a:schemeClr val="bg1"/>
                </a:solidFill>
              </a:rPr>
              <a:t>“Precursor”</a:t>
            </a:r>
            <a:endParaRPr lang="es-AR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556792"/>
            <a:ext cx="3863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b="1" i="1" dirty="0" smtClean="0">
                <a:solidFill>
                  <a:schemeClr val="bg1"/>
                </a:solidFill>
              </a:rPr>
              <a:t>“Mensajero”</a:t>
            </a:r>
            <a:endParaRPr lang="es-AR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5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b="1" i="1" dirty="0" smtClean="0">
                <a:solidFill>
                  <a:schemeClr val="bg1"/>
                </a:solidFill>
              </a:rPr>
              <a:t>“Testigo”</a:t>
            </a:r>
            <a:endParaRPr lang="es-AR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980728"/>
            <a:ext cx="18179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b="1" i="1" dirty="0" smtClean="0">
                <a:solidFill>
                  <a:schemeClr val="bg1"/>
                </a:solidFill>
              </a:rPr>
              <a:t>“Voz”</a:t>
            </a:r>
            <a:endParaRPr lang="es-AR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3" t="19705" r="21529" b="26859"/>
          <a:stretch/>
        </p:blipFill>
        <p:spPr bwMode="auto">
          <a:xfrm>
            <a:off x="3530009" y="701749"/>
            <a:ext cx="3487480" cy="482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328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50</Words>
  <Application>Microsoft Office PowerPoint</Application>
  <PresentationFormat>Presentación en pantalla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Taller de Colecteros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Colecteros</dc:title>
  <dc:creator>Alumno</dc:creator>
  <cp:lastModifiedBy>Alumno</cp:lastModifiedBy>
  <cp:revision>5</cp:revision>
  <dcterms:created xsi:type="dcterms:W3CDTF">2017-04-08T04:54:48Z</dcterms:created>
  <dcterms:modified xsi:type="dcterms:W3CDTF">2017-04-08T05:44:59Z</dcterms:modified>
</cp:coreProperties>
</file>